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4"/>
  </p:notesMasterIdLst>
  <p:sldIdLst>
    <p:sldId id="261" r:id="rId5"/>
    <p:sldId id="28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9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7/27/2020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a.omron.com/data_pdf/cat/e6b2-c_ds_e_6_1_csm491.pdf?id=487" TargetMode="External"/><Relationship Id="rId3" Type="http://schemas.openxmlformats.org/officeDocument/2006/relationships/hyperlink" Target="https://www.alldatasheet.com/datasheet-pdf/pdf/82663/ETC/7447.html" TargetMode="External"/><Relationship Id="rId7" Type="http://schemas.openxmlformats.org/officeDocument/2006/relationships/hyperlink" Target="https://e-radionica.com/productdata/LD3361BS.pdf" TargetMode="External"/><Relationship Id="rId2" Type="http://schemas.openxmlformats.org/officeDocument/2006/relationships/hyperlink" Target="https://www.alldatasheet.com/datasheet-pdf/pdf/15558/PHILIPS/74HC19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lldatasheet.com/datasheet-pdf/pdf/12664/ONSEMI/74LS85.html" TargetMode="External"/><Relationship Id="rId5" Type="http://schemas.openxmlformats.org/officeDocument/2006/relationships/hyperlink" Target="https://www.alldatasheet.com/datasheet-pdf/pdf/15535/PHILIPS/74HC138.html" TargetMode="External"/><Relationship Id="rId4" Type="http://schemas.openxmlformats.org/officeDocument/2006/relationships/hyperlink" Target="https://pdf1.alldatasheet.com/datasheet-pdf/view/50840/FAIRCHILD/CD4013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6837" y="2505868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A51B-8CFD-488A-B11E-5281FA19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CB581-C516-47A5-A0D1-963324A04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32730-DC5F-4826-8195-ED0B0771A5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070" y="0"/>
            <a:ext cx="59733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9D090-0B5A-45C4-B2C6-9B47AF001B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87441" y="0"/>
            <a:ext cx="6187312" cy="3707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0E3DE1-662B-474A-AEBA-BC3C209E4CA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87441" y="3713041"/>
            <a:ext cx="6187312" cy="314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4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B7F7-F3D5-4522-B8D4-CCE87866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99631-2956-4F03-944D-B2106370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305328" cy="3541714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 7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đoạn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anode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472C0-A125-42CD-AD64-11530831BF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654" y="1767299"/>
            <a:ext cx="6809627" cy="499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6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55FC5-1D17-40B0-BDA0-5E94D44C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2567B3-A2D9-438E-932B-A1687A33D5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305" y="1914960"/>
            <a:ext cx="5123145" cy="4760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C030E-43D5-4A1E-BC6D-A820FDEE8E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2" y="1914961"/>
            <a:ext cx="5880470" cy="476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0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50CE-76B0-44AE-B056-BD40BE99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01A8-854A-4826-B287-D3E42ADA5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CD4D3-FAD0-4B11-90B4-5EF008BED8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3816" y="2249486"/>
            <a:ext cx="5044902" cy="4289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4BE23A-8764-4E7F-8A16-869E3D697B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8181" y="2249486"/>
            <a:ext cx="5959019" cy="42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A09B-B0A5-4837-9048-87DA2FBE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FF47EC-FAF3-4AB8-A43E-B4CDEF78B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248" y="2047626"/>
            <a:ext cx="4690498" cy="175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1BDDFC-2B32-4CB0-8BE4-51E510B8FE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39248" y="3800226"/>
            <a:ext cx="4690498" cy="2847340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DBEC1B1-08E5-47A9-A051-2CC2D264E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E64393-2100-43EB-AB0B-5A7DE1760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778" y="2230816"/>
            <a:ext cx="5248711" cy="44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6BC0-FFDF-4251-96EF-FA330F7C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BEA9-65CF-4C1D-8C5A-A7CF2900A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438400"/>
            <a:ext cx="9905999" cy="3541714"/>
          </a:xfrm>
        </p:spPr>
        <p:txBody>
          <a:bodyPr/>
          <a:lstStyle/>
          <a:p>
            <a:r>
              <a:rPr lang="en-US" dirty="0"/>
              <a:t>D0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(0 </a:t>
            </a:r>
            <a:r>
              <a:rPr lang="en-US" dirty="0" err="1"/>
              <a:t>dương</a:t>
            </a:r>
            <a:r>
              <a:rPr lang="en-US" dirty="0"/>
              <a:t>, 1 </a:t>
            </a:r>
            <a:r>
              <a:rPr lang="en-US" dirty="0" err="1"/>
              <a:t>âm</a:t>
            </a:r>
            <a:r>
              <a:rPr lang="en-US" dirty="0"/>
              <a:t>)</a:t>
            </a:r>
          </a:p>
          <a:p>
            <a:r>
              <a:rPr lang="en-US" dirty="0"/>
              <a:t>D1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quay</a:t>
            </a:r>
          </a:p>
          <a:p>
            <a:r>
              <a:rPr lang="en-US" dirty="0"/>
              <a:t>D2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encoder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x2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630A4-D564-461B-BB68-DD5343F9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936" y="2438400"/>
            <a:ext cx="4978935" cy="307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0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5E29-D000-487B-A241-FD98310B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4EFB1-2212-4969-A235-E3B5B17E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948E0-0A81-4CAC-ADBC-44F6D691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" y="9395"/>
            <a:ext cx="12171124" cy="686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1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D4BA-A6A2-4B00-B09E-2A630065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B482-E1BE-4531-ACB0-84C345778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reset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dừng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load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đếm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7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B444-6D27-4802-AB18-7D1AC5C0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EDA8-A787-4E9E-8190-0DC74AAF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D7327-0D0B-406D-AF06-4A8E6117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42" y="2249487"/>
            <a:ext cx="6383969" cy="45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3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6F25-7DDB-4F48-B0C7-1D24A2C0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92D99-EC6A-4E1D-8E1D-023A3286A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10C87-04B3-4A6D-826D-378105D95F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888" y="2106483"/>
            <a:ext cx="6019467" cy="4132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442CD-7D41-469E-A624-A23C01D83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356" y="2097088"/>
            <a:ext cx="5869579" cy="41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9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8287-1DA0-4268-86E8-BE31FA59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C984-0077-415B-920F-C0654516B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666" y="2497351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1711319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1712341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29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1B2C-C3A7-402D-8C70-BABC36B5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214DF-9023-4BFE-A8D6-B861F3DE1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A1A5E-4018-4D6C-9A43-6E7C7EDB6A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5468" y="726508"/>
            <a:ext cx="5870532" cy="5611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E1939-F914-4EAD-AEF5-7105E15531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2" y="726508"/>
            <a:ext cx="5868944" cy="56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1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4D62-44AD-4F6A-B878-BE2BE2C6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Mạch</a:t>
            </a:r>
            <a:r>
              <a:rPr lang="en-US" dirty="0"/>
              <a:t> load </a:t>
            </a:r>
            <a:r>
              <a:rPr lang="en-US" dirty="0" err="1"/>
              <a:t>chuyển</a:t>
            </a:r>
            <a:r>
              <a:rPr lang="en-US" dirty="0"/>
              <a:t> sang </a:t>
            </a:r>
            <a:r>
              <a:rPr lang="en-US" dirty="0" err="1"/>
              <a:t>đếm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026ED-120B-4B88-AE7F-F5D9B3D4A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15EB1-7DDE-470A-BCA6-3468C18FC3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0593" y="2097088"/>
            <a:ext cx="6263928" cy="44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63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B1490-C081-479D-A170-26297DF6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4603-248F-467B-AE78-B9E3E0A48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CE4BA-B0AF-4C6D-8691-E0CF82E54B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37" y="1790359"/>
            <a:ext cx="5732145" cy="277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DD8A8-1630-4741-BAEB-BD92D63297B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37" y="4569754"/>
            <a:ext cx="5732145" cy="1893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355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8341-82C4-4523-8848-3A444526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0AAA1-198F-4FED-A98C-3981370B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D36BD-BD41-4B7B-8DA8-BC691C6B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29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EEC0-B23D-49BF-8639-423D95BB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B2D1A-CB12-4B6C-B62F-9A599026C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620" y="2575164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5V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IC, 5V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encoder</a:t>
            </a:r>
          </a:p>
        </p:txBody>
      </p:sp>
    </p:spTree>
    <p:extLst>
      <p:ext uri="{BB962C8B-B14F-4D97-AF65-F5344CB8AC3E}">
        <p14:creationId xmlns:p14="http://schemas.microsoft.com/office/powerpoint/2010/main" val="1385827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888A1-9C3B-4227-BAB5-C857865B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0844A-563B-4C3E-8C22-6D202D25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1664F-ECB1-4684-B002-EFA49C4C9A3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237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8665-5DD6-4E0D-B3E3-AC2FC134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EA1B5-28B1-46FC-99AF-46853D93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52DEA-9A41-49B6-B5A7-C42C570E3D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266" y="2249487"/>
            <a:ext cx="5732145" cy="3541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FC504-A40A-4B09-A401-6449F0BA93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2" y="2249487"/>
            <a:ext cx="5732145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51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D70E-E2B5-499F-AD85-49EAE26C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6A23-F0B4-41E8-A0ED-4E753A8C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6" y="1746359"/>
            <a:ext cx="12650017" cy="4591811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Encoder 500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ra.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IC, LED,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hỏng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0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C92A-9FAC-4733-B163-910EE90F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10D11-7015-4D0E-9BCA-FFC872DD2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5131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Datasheet IC 74HC192,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https://www.alldatasheet.com/datasheet-pdf/pdf/15558/PHILIPS/74HC192.html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Datasheet IC 7447,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https://www.alldatasheet.com/datasheet-pdf/pdf/82663/ETC/7447.html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Datasheet IC 4013,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https://pdf1.alldatasheet.com/datasheet-pdf/view/50840/FAIRCHILD/CD4013.html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Datasheet IC 74HC138,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https://www.alldatasheet.com/datasheet-pdf/pdf/15535/PHILIPS/74HC138.html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Datasheet IC 74LS85,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https://www.alldatasheet.com/datasheet-pdf/pdf/12664/ONSEMI/74LS85.html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Segment Digit LED common anode,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https://e-radionica.com/productdata/LD3361BS.pdf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Encoder Omron E6B2-CWZ6C,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https://www.ia.omron.com/data_pdf/cat/e6b2-c_ds_e_6_1_csm491.pdf?id=487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81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5F8F-4113-449D-ADA3-B971208B2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2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664" y="259253"/>
            <a:ext cx="5285984" cy="1425575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7865" y="1886929"/>
            <a:ext cx="8574819" cy="3541714"/>
          </a:xfrm>
        </p:spPr>
        <p:txBody>
          <a:bodyPr>
            <a:normAutofit/>
          </a:bodyPr>
          <a:lstStyle/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0-5000mm,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1mm,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5/1000.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dương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Dừng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Reset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gốc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3AF2-5D14-48A5-8683-5B3500BE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0EF9E-858D-4270-A5DD-3F36FA97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74955"/>
            <a:ext cx="9905999" cy="3541714"/>
          </a:xfrm>
        </p:spPr>
        <p:txBody>
          <a:bodyPr/>
          <a:lstStyle/>
          <a:p>
            <a:pPr marL="742950" marR="0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IC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tuyệt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0,25mm.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5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6A4-8552-4DB0-A2A2-344F63D7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63E82-4402-42D6-AF61-F79B3DB55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90203-F19D-4475-886A-4184562D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8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0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FD47-D0AD-43DC-9939-F386AEDC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F74C-47A3-4E4F-B693-06619FFE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693635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6799E-8659-422D-85A1-8C5EC9FC6E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1562" y="1896672"/>
            <a:ext cx="6338668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4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27E8-6970-451A-8E9C-36ECC3F7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2EFAE-0494-439D-AF97-6E50AA04F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dần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dần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BCB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dương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EAABD-C10E-40CB-B6DA-6CD91B17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HÃ¬nh áº£nh cÃ³ liÃªn quan">
            <a:extLst>
              <a:ext uri="{FF2B5EF4-FFF2-40B4-BE49-F238E27FC236}">
                <a16:creationId xmlns:a16="http://schemas.microsoft.com/office/drawing/2014/main" id="{0385E9E2-0251-47A5-B38D-E496C72DBB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806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FE10712-0A31-4F82-A25C-30C38E0653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7" y="1"/>
            <a:ext cx="5903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3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2C1F-D0A5-4202-9843-09A5486F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E749D-6F30-4249-A0C8-79F372B5F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BCD sang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LED 7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583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55</TotalTime>
  <Words>664</Words>
  <Application>Microsoft Office PowerPoint</Application>
  <PresentationFormat>Widescreen</PresentationFormat>
  <Paragraphs>77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Courier New</vt:lpstr>
      <vt:lpstr>Times New Roman</vt:lpstr>
      <vt:lpstr>Tw Cen MT</vt:lpstr>
      <vt:lpstr>Wingdings</vt:lpstr>
      <vt:lpstr>Circuit</vt:lpstr>
      <vt:lpstr>Thước Đo Điện Tử</vt:lpstr>
      <vt:lpstr>Thước Đo Điện Tử</vt:lpstr>
      <vt:lpstr>Yêu cầu thiết Kế</vt:lpstr>
      <vt:lpstr>PhÂn tích</vt:lpstr>
      <vt:lpstr>PowerPoint Presentation</vt:lpstr>
      <vt:lpstr>Mạch đếm</vt:lpstr>
      <vt:lpstr>Bộ đếm</vt:lpstr>
      <vt:lpstr>PowerPoint Presentation</vt:lpstr>
      <vt:lpstr>Khối giải mã</vt:lpstr>
      <vt:lpstr>PowerPoint Presentation</vt:lpstr>
      <vt:lpstr>Khối hiển thị</vt:lpstr>
      <vt:lpstr>Encoder</vt:lpstr>
      <vt:lpstr>Đọc chiều quay Encoder</vt:lpstr>
      <vt:lpstr>Mạch Đảo</vt:lpstr>
      <vt:lpstr>Mạch Đảo</vt:lpstr>
      <vt:lpstr>PowerPoint Presentation</vt:lpstr>
      <vt:lpstr>Mạch Cài Đặt Gốc</vt:lpstr>
      <vt:lpstr>Mạch reset</vt:lpstr>
      <vt:lpstr>Mạch Dừng</vt:lpstr>
      <vt:lpstr>PowerPoint Presentation</vt:lpstr>
      <vt:lpstr>Mạch load chuyển sang đếm</vt:lpstr>
      <vt:lpstr>Mạch Xác Định dấu</vt:lpstr>
      <vt:lpstr>PowerPoint Presentation</vt:lpstr>
      <vt:lpstr>Nguồn cấp</vt:lpstr>
      <vt:lpstr>PowerPoint Presentation</vt:lpstr>
      <vt:lpstr>Thi công PCB</vt:lpstr>
      <vt:lpstr>Kết luận và rút kinh nghiệm</vt:lpstr>
      <vt:lpstr>Tài liệu tham khảo</vt:lpstr>
      <vt:lpstr>Cảm ơn các thầy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Thước Đo Điện Tử</dc:title>
  <dc:creator>Vo Manh Hieu</dc:creator>
  <cp:lastModifiedBy>Vo Manh Hieu</cp:lastModifiedBy>
  <cp:revision>4</cp:revision>
  <dcterms:created xsi:type="dcterms:W3CDTF">2020-07-27T08:27:54Z</dcterms:created>
  <dcterms:modified xsi:type="dcterms:W3CDTF">2020-07-27T09:22:57Z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